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8"/>
  </p:notesMasterIdLst>
  <p:sldIdLst>
    <p:sldId id="277" r:id="rId3"/>
    <p:sldId id="278" r:id="rId4"/>
    <p:sldId id="260" r:id="rId5"/>
    <p:sldId id="263" r:id="rId6"/>
    <p:sldId id="297" r:id="rId7"/>
  </p:sldIdLst>
  <p:sldSz cx="9144000" cy="6858000" type="screen4x3"/>
  <p:notesSz cx="6858000" cy="9144000"/>
  <p:embeddedFontLst>
    <p:embeddedFont>
      <p:font typeface="Georgia" pitchFamily="18" charset="0"/>
      <p:regular r:id="rId9"/>
      <p:bold r:id="rId10"/>
      <p:italic r:id="rId11"/>
      <p:boldItalic r:id="rId12"/>
    </p:embeddedFont>
    <p:embeddedFont>
      <p:font typeface="微軟正黑體" pitchFamily="34" charset="-12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</p14:sldIdLst>
        </p14:section>
        <p14:section name="製作您的簡報" id="{16378913-E5ED-4281-BAF5-F1F938CB0BED}">
          <p14:sldIdLst>
            <p14:sldId id="278"/>
            <p14:sldId id="260"/>
            <p14:sldId id="263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9825" autoAdjust="0"/>
  </p:normalViewPr>
  <p:slideViewPr>
    <p:cSldViewPr>
      <p:cViewPr>
        <p:scale>
          <a:sx n="75" d="100"/>
          <a:sy n="75" d="100"/>
        </p:scale>
        <p:origin x="-116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221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altLang="zh-TW" sz="6000" dirty="0" smtClean="0"/>
              <a:t>IT/IS</a:t>
            </a:r>
            <a:r>
              <a:rPr lang="zh-TW" altLang="en-US" sz="6000" dirty="0"/>
              <a:t>未來投資策略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7824" y="1926650"/>
            <a:ext cx="6444208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3500" cap="none" dirty="0" smtClean="0">
                <a:latin typeface="微軟正黑體" pitchFamily="34" charset="-120"/>
                <a:ea typeface="微軟正黑體" pitchFamily="34" charset="-120"/>
                <a:cs typeface="+mn-cs"/>
              </a:rPr>
              <a:t>消費者愈來愈掌</a:t>
            </a:r>
            <a:r>
              <a:rPr lang="zh-TW" altLang="en-US" sz="3500" cap="none" dirty="0">
                <a:latin typeface="微軟正黑體" pitchFamily="34" charset="-120"/>
                <a:ea typeface="微軟正黑體" pitchFamily="34" charset="-120"/>
                <a:cs typeface="+mn-cs"/>
              </a:rPr>
              <a:t>控看屋主導權</a:t>
            </a:r>
            <a:endParaRPr lang="zh-TW" sz="3500" cap="none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524000"/>
            <a:ext cx="8503096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永慶房屋調查，最近使用網路看屋服務的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民眾約有</a:t>
            </a:r>
            <a:r>
              <a:rPr lang="en-US" altLang="zh-TW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不少民眾表示，想自己先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搜尋好想要的物件後再找仲介帶看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顯示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消費者愈來愈掌控看屋主導權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永慶房仲集團網路服務部協理高翠屏表示，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看好手機上網使用者數量大增、消費者想主動了解物件內容，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永慶房屋推出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「手機宅速配」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服務，結合網頁買賣屋、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租屋資料庫，只要可行動上網的手機皆可</a:t>
            </a: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即時看屋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pPr>
              <a:lnSpc>
                <a:spcPts val="2400"/>
              </a:lnSpc>
            </a:pP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高翠屏說，一般民眾在上網找屋、仲介帶看後，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</a:pPr>
            <a:r>
              <a:rPr lang="zh-TW" altLang="en-US" sz="2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都想知道附近是否還有其他物件，但得仰賴仲介提供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。 </a:t>
            </a: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消費者愈來愈掌控看屋主導權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  <p:pic>
        <p:nvPicPr>
          <p:cNvPr id="4" name="Picture 2" descr="C:\Users\513\Desktop\ie7_icons\png\ie7_ico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55709"/>
            <a:ext cx="1800944" cy="18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513\Desktop\icon\vista_mobile\mobile\png\256\blackberr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1080" y="4953261"/>
            <a:ext cx="1977020" cy="19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513\Desktop\icon\cute-blogging-icons\128x128 non-shadow\about-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9805"/>
            <a:ext cx="2112752" cy="21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zh-TW" sz="4000" cap="none" dirty="0" smtClean="0">
                <a:latin typeface="微軟正黑體" pitchFamily="34" charset="-120"/>
                <a:ea typeface="微軟正黑體" pitchFamily="34" charset="-120"/>
              </a:rPr>
              <a:t>4D</a:t>
            </a: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</a:rPr>
              <a:t>技術融入看屋</a:t>
            </a:r>
            <a:endParaRPr lang="zh-TW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30" y="2477168"/>
            <a:ext cx="4953000" cy="2654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400"/>
              </a:lnSpc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科技新趨勢 手機看屋夯 搶年輕市場</a:t>
            </a:r>
          </a:p>
          <a:p>
            <a:pPr>
              <a:lnSpc>
                <a:spcPts val="2400"/>
              </a:lnSpc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逛街吃飯尋物件 再找房仲帶看「超方便」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  <a:defRPr/>
            </a:pP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手機行動上網人數倍增、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3D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立體電影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阿凡達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大紅，不動產業者看好新科技產品發達，順勢推出手機看屋、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4D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身歷其境看屋等服務搶攻年輕市場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據信義房屋統計去年全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台</a:t>
            </a:r>
            <a:r>
              <a:rPr lang="en-US" altLang="zh-TW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20~30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％手機用戶曾使用行動上網服務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，專家分析，消費者已累積一定的科技能力，科技看屋是新趨勢，至少可增加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2~3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成新買方，「成為各家業者兵家必爭之地。」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160" y="443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en-US" altLang="zh-TW" sz="4400" b="1" dirty="0" smtClean="0">
                <a:solidFill>
                  <a:srgbClr val="7BCF27"/>
                </a:solidFill>
                <a:latin typeface="微軟正黑體" pitchFamily="34" charset="-120"/>
                <a:ea typeface="微軟正黑體" pitchFamily="34" charset="-120"/>
              </a:rPr>
              <a:t>4D</a:t>
            </a:r>
            <a:r>
              <a:rPr lang="zh-TW" altLang="en-US" sz="4400" b="1" dirty="0" smtClean="0">
                <a:solidFill>
                  <a:srgbClr val="7BCF27"/>
                </a:solidFill>
                <a:latin typeface="微軟正黑體" pitchFamily="34" charset="-120"/>
                <a:ea typeface="微軟正黑體" pitchFamily="34" charset="-120"/>
              </a:rPr>
              <a:t>身歷其境</a:t>
            </a:r>
            <a:endParaRPr lang="zh-TW" sz="4400" b="1" dirty="0">
              <a:solidFill>
                <a:srgbClr val="7BCF2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pic>
        <p:nvPicPr>
          <p:cNvPr id="2050" name="Picture 2" descr="http://tw.ent.yimg.com/mpost2/31/70/3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088232" cy="302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推動E化的過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推動E化的過程</Template>
  <TotalTime>0</TotalTime>
  <Words>380</Words>
  <Application>Microsoft Office PowerPoint</Application>
  <PresentationFormat>如螢幕大小 (4:3)</PresentationFormat>
  <Paragraphs>44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Arial</vt:lpstr>
      <vt:lpstr>新細明體</vt:lpstr>
      <vt:lpstr>Georgia</vt:lpstr>
      <vt:lpstr>微軟正黑體</vt:lpstr>
      <vt:lpstr>Calibri</vt:lpstr>
      <vt:lpstr>推動E化的過程</vt:lpstr>
      <vt:lpstr>IT/IS未來投資策略</vt:lpstr>
      <vt:lpstr>消費者愈來愈掌控看屋主導權</vt:lpstr>
      <vt:lpstr>消費者愈來愈掌控看屋主導權</vt:lpstr>
      <vt:lpstr>4D技術融入看屋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2011-03-31T01:11:47Z</dcterms:created>
  <dcterms:modified xsi:type="dcterms:W3CDTF">2011-03-31T01:37:43Z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